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05" r:id="rId4"/>
    <p:sldId id="1726" r:id="rId5"/>
    <p:sldId id="1553" r:id="rId6"/>
    <p:sldId id="1727" r:id="rId7"/>
    <p:sldId id="1728" r:id="rId8"/>
    <p:sldId id="1729" r:id="rId9"/>
    <p:sldId id="1730" r:id="rId10"/>
    <p:sldId id="1731" r:id="rId11"/>
    <p:sldId id="1732" r:id="rId12"/>
    <p:sldId id="1733" r:id="rId13"/>
    <p:sldId id="1734" r:id="rId14"/>
    <p:sldId id="1711" r:id="rId15"/>
    <p:sldId id="1735"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50113-30B9-4B98-AB10-119C516DE082}" v="1090" dt="2022-10-08T21:58:10.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77B50113-30B9-4B98-AB10-119C516DE082}"/>
    <pc:docChg chg="custSel addSld delSld modSld">
      <pc:chgData name="Ed Godfrey" userId="61aa7c48ee0e3db0" providerId="LiveId" clId="{77B50113-30B9-4B98-AB10-119C516DE082}" dt="2022-10-08T21:58:18.822" v="1746" actId="47"/>
      <pc:docMkLst>
        <pc:docMk/>
      </pc:docMkLst>
      <pc:sldChg chg="modSp mod">
        <pc:chgData name="Ed Godfrey" userId="61aa7c48ee0e3db0" providerId="LiveId" clId="{77B50113-30B9-4B98-AB10-119C516DE082}" dt="2022-10-08T21:20:22.917" v="58" actId="113"/>
        <pc:sldMkLst>
          <pc:docMk/>
          <pc:sldMk cId="1259847495" sldId="963"/>
        </pc:sldMkLst>
        <pc:spChg chg="mod">
          <ac:chgData name="Ed Godfrey" userId="61aa7c48ee0e3db0" providerId="LiveId" clId="{77B50113-30B9-4B98-AB10-119C516DE082}" dt="2022-10-08T21:20:22.917" v="58" actId="113"/>
          <ac:spMkLst>
            <pc:docMk/>
            <pc:sldMk cId="1259847495" sldId="963"/>
            <ac:spMk id="2" creationId="{F08A2007-B9E6-48A8-9E5E-C98EDFD53C8F}"/>
          </ac:spMkLst>
        </pc:spChg>
        <pc:spChg chg="mod">
          <ac:chgData name="Ed Godfrey" userId="61aa7c48ee0e3db0" providerId="LiveId" clId="{77B50113-30B9-4B98-AB10-119C516DE082}" dt="2022-10-08T21:20:17.295" v="57" actId="6549"/>
          <ac:spMkLst>
            <pc:docMk/>
            <pc:sldMk cId="1259847495" sldId="963"/>
            <ac:spMk id="3" creationId="{F6C638D0-C884-48CF-BE26-27EEF100FAF2}"/>
          </ac:spMkLst>
        </pc:spChg>
      </pc:sldChg>
      <pc:sldChg chg="modSp mod">
        <pc:chgData name="Ed Godfrey" userId="61aa7c48ee0e3db0" providerId="LiveId" clId="{77B50113-30B9-4B98-AB10-119C516DE082}" dt="2022-10-08T21:19:40.630" v="49" actId="20577"/>
        <pc:sldMkLst>
          <pc:docMk/>
          <pc:sldMk cId="3275922726" sldId="1127"/>
        </pc:sldMkLst>
        <pc:spChg chg="mod">
          <ac:chgData name="Ed Godfrey" userId="61aa7c48ee0e3db0" providerId="LiveId" clId="{77B50113-30B9-4B98-AB10-119C516DE082}" dt="2022-10-08T21:19:40.630" v="49" actId="20577"/>
          <ac:spMkLst>
            <pc:docMk/>
            <pc:sldMk cId="3275922726" sldId="1127"/>
            <ac:spMk id="2" creationId="{F1588051-E0B5-4638-9205-E46E5525908B}"/>
          </ac:spMkLst>
        </pc:spChg>
      </pc:sldChg>
      <pc:sldChg chg="addSp delSp modSp mod delAnim modAnim">
        <pc:chgData name="Ed Godfrey" userId="61aa7c48ee0e3db0" providerId="LiveId" clId="{77B50113-30B9-4B98-AB10-119C516DE082}" dt="2022-10-08T21:33:03.737" v="487" actId="113"/>
        <pc:sldMkLst>
          <pc:docMk/>
          <pc:sldMk cId="621266370" sldId="1553"/>
        </pc:sldMkLst>
        <pc:spChg chg="mod">
          <ac:chgData name="Ed Godfrey" userId="61aa7c48ee0e3db0" providerId="LiveId" clId="{77B50113-30B9-4B98-AB10-119C516DE082}" dt="2022-10-08T21:29:10.672" v="241" actId="255"/>
          <ac:spMkLst>
            <pc:docMk/>
            <pc:sldMk cId="621266370" sldId="1553"/>
            <ac:spMk id="2" creationId="{F08A2007-B9E6-48A8-9E5E-C98EDFD53C8F}"/>
          </ac:spMkLst>
        </pc:spChg>
        <pc:spChg chg="mod">
          <ac:chgData name="Ed Godfrey" userId="61aa7c48ee0e3db0" providerId="LiveId" clId="{77B50113-30B9-4B98-AB10-119C516DE082}" dt="2022-10-08T21:27:53.648" v="208" actId="20577"/>
          <ac:spMkLst>
            <pc:docMk/>
            <pc:sldMk cId="621266370" sldId="1553"/>
            <ac:spMk id="3" creationId="{F6C638D0-C884-48CF-BE26-27EEF100FAF2}"/>
          </ac:spMkLst>
        </pc:spChg>
        <pc:spChg chg="add mod">
          <ac:chgData name="Ed Godfrey" userId="61aa7c48ee0e3db0" providerId="LiveId" clId="{77B50113-30B9-4B98-AB10-119C516DE082}" dt="2022-10-08T21:33:03.737" v="487" actId="113"/>
          <ac:spMkLst>
            <pc:docMk/>
            <pc:sldMk cId="621266370" sldId="1553"/>
            <ac:spMk id="5" creationId="{42E1E654-1A03-4831-2918-94E985C0A8DA}"/>
          </ac:spMkLst>
        </pc:spChg>
        <pc:spChg chg="mod">
          <ac:chgData name="Ed Godfrey" userId="61aa7c48ee0e3db0" providerId="LiveId" clId="{77B50113-30B9-4B98-AB10-119C516DE082}" dt="2022-10-08T21:29:16.052" v="243" actId="113"/>
          <ac:spMkLst>
            <pc:docMk/>
            <pc:sldMk cId="621266370" sldId="1553"/>
            <ac:spMk id="6" creationId="{D994B878-B4D4-D356-B4DC-B7ED51DA841B}"/>
          </ac:spMkLst>
        </pc:spChg>
        <pc:spChg chg="del">
          <ac:chgData name="Ed Godfrey" userId="61aa7c48ee0e3db0" providerId="LiveId" clId="{77B50113-30B9-4B98-AB10-119C516DE082}" dt="2022-10-08T21:28:09.047" v="209" actId="21"/>
          <ac:spMkLst>
            <pc:docMk/>
            <pc:sldMk cId="621266370" sldId="1553"/>
            <ac:spMk id="7" creationId="{8DD6C991-FE4F-B787-C97C-DAB37AC2A7D4}"/>
          </ac:spMkLst>
        </pc:spChg>
        <pc:spChg chg="add mod">
          <ac:chgData name="Ed Godfrey" userId="61aa7c48ee0e3db0" providerId="LiveId" clId="{77B50113-30B9-4B98-AB10-119C516DE082}" dt="2022-10-08T21:32:10.055" v="462" actId="20577"/>
          <ac:spMkLst>
            <pc:docMk/>
            <pc:sldMk cId="621266370" sldId="1553"/>
            <ac:spMk id="8" creationId="{A3C8FB95-5834-4B08-F799-098AC5957D05}"/>
          </ac:spMkLst>
        </pc:spChg>
      </pc:sldChg>
      <pc:sldChg chg="del">
        <pc:chgData name="Ed Godfrey" userId="61aa7c48ee0e3db0" providerId="LiveId" clId="{77B50113-30B9-4B98-AB10-119C516DE082}" dt="2022-10-08T21:27:35.597" v="136" actId="47"/>
        <pc:sldMkLst>
          <pc:docMk/>
          <pc:sldMk cId="2962241136" sldId="1657"/>
        </pc:sldMkLst>
      </pc:sldChg>
      <pc:sldChg chg="del">
        <pc:chgData name="Ed Godfrey" userId="61aa7c48ee0e3db0" providerId="LiveId" clId="{77B50113-30B9-4B98-AB10-119C516DE082}" dt="2022-10-08T21:58:13.915" v="1732" actId="47"/>
        <pc:sldMkLst>
          <pc:docMk/>
          <pc:sldMk cId="3731563180" sldId="1690"/>
        </pc:sldMkLst>
      </pc:sldChg>
      <pc:sldChg chg="del">
        <pc:chgData name="Ed Godfrey" userId="61aa7c48ee0e3db0" providerId="LiveId" clId="{77B50113-30B9-4B98-AB10-119C516DE082}" dt="2022-10-08T21:58:18.310" v="1745" actId="47"/>
        <pc:sldMkLst>
          <pc:docMk/>
          <pc:sldMk cId="3488409665" sldId="1692"/>
        </pc:sldMkLst>
      </pc:sldChg>
      <pc:sldChg chg="modSp mod">
        <pc:chgData name="Ed Godfrey" userId="61aa7c48ee0e3db0" providerId="LiveId" clId="{77B50113-30B9-4B98-AB10-119C516DE082}" dt="2022-10-08T21:24:07.657" v="109" actId="6549"/>
        <pc:sldMkLst>
          <pc:docMk/>
          <pc:sldMk cId="1154942376" sldId="1705"/>
        </pc:sldMkLst>
        <pc:spChg chg="mod">
          <ac:chgData name="Ed Godfrey" userId="61aa7c48ee0e3db0" providerId="LiveId" clId="{77B50113-30B9-4B98-AB10-119C516DE082}" dt="2022-10-08T21:24:07.657" v="109" actId="6549"/>
          <ac:spMkLst>
            <pc:docMk/>
            <pc:sldMk cId="1154942376" sldId="1705"/>
            <ac:spMk id="2" creationId="{F08A2007-B9E6-48A8-9E5E-C98EDFD53C8F}"/>
          </ac:spMkLst>
        </pc:spChg>
        <pc:spChg chg="mod">
          <ac:chgData name="Ed Godfrey" userId="61aa7c48ee0e3db0" providerId="LiveId" clId="{77B50113-30B9-4B98-AB10-119C516DE082}" dt="2022-10-08T21:22:09.286" v="80" actId="20577"/>
          <ac:spMkLst>
            <pc:docMk/>
            <pc:sldMk cId="1154942376" sldId="1705"/>
            <ac:spMk id="3" creationId="{F6C638D0-C884-48CF-BE26-27EEF100FAF2}"/>
          </ac:spMkLst>
        </pc:spChg>
      </pc:sldChg>
      <pc:sldChg chg="del">
        <pc:chgData name="Ed Godfrey" userId="61aa7c48ee0e3db0" providerId="LiveId" clId="{77B50113-30B9-4B98-AB10-119C516DE082}" dt="2022-10-08T21:27:31.788" v="131" actId="47"/>
        <pc:sldMkLst>
          <pc:docMk/>
          <pc:sldMk cId="4254053898" sldId="1706"/>
        </pc:sldMkLst>
      </pc:sldChg>
      <pc:sldChg chg="del">
        <pc:chgData name="Ed Godfrey" userId="61aa7c48ee0e3db0" providerId="LiveId" clId="{77B50113-30B9-4B98-AB10-119C516DE082}" dt="2022-10-08T21:27:32.551" v="132" actId="47"/>
        <pc:sldMkLst>
          <pc:docMk/>
          <pc:sldMk cId="2930997700" sldId="1707"/>
        </pc:sldMkLst>
      </pc:sldChg>
      <pc:sldChg chg="del">
        <pc:chgData name="Ed Godfrey" userId="61aa7c48ee0e3db0" providerId="LiveId" clId="{77B50113-30B9-4B98-AB10-119C516DE082}" dt="2022-10-08T21:27:33.085" v="133" actId="47"/>
        <pc:sldMkLst>
          <pc:docMk/>
          <pc:sldMk cId="3799785674" sldId="1708"/>
        </pc:sldMkLst>
      </pc:sldChg>
      <pc:sldChg chg="del">
        <pc:chgData name="Ed Godfrey" userId="61aa7c48ee0e3db0" providerId="LiveId" clId="{77B50113-30B9-4B98-AB10-119C516DE082}" dt="2022-10-08T21:27:33.687" v="134" actId="47"/>
        <pc:sldMkLst>
          <pc:docMk/>
          <pc:sldMk cId="707016330" sldId="1709"/>
        </pc:sldMkLst>
      </pc:sldChg>
      <pc:sldChg chg="del">
        <pc:chgData name="Ed Godfrey" userId="61aa7c48ee0e3db0" providerId="LiveId" clId="{77B50113-30B9-4B98-AB10-119C516DE082}" dt="2022-10-08T21:27:34.259" v="135" actId="47"/>
        <pc:sldMkLst>
          <pc:docMk/>
          <pc:sldMk cId="2693680844" sldId="1710"/>
        </pc:sldMkLst>
      </pc:sldChg>
      <pc:sldChg chg="addSp delSp modSp mod delAnim modAnim">
        <pc:chgData name="Ed Godfrey" userId="61aa7c48ee0e3db0" providerId="LiveId" clId="{77B50113-30B9-4B98-AB10-119C516DE082}" dt="2022-10-08T21:57:40.950" v="1729" actId="20577"/>
        <pc:sldMkLst>
          <pc:docMk/>
          <pc:sldMk cId="1100356208" sldId="1711"/>
        </pc:sldMkLst>
        <pc:spChg chg="del">
          <ac:chgData name="Ed Godfrey" userId="61aa7c48ee0e3db0" providerId="LiveId" clId="{77B50113-30B9-4B98-AB10-119C516DE082}" dt="2022-10-08T21:57:14.479" v="1634" actId="21"/>
          <ac:spMkLst>
            <pc:docMk/>
            <pc:sldMk cId="1100356208" sldId="1711"/>
            <ac:spMk id="2" creationId="{F08A2007-B9E6-48A8-9E5E-C98EDFD53C8F}"/>
          </ac:spMkLst>
        </pc:spChg>
        <pc:spChg chg="mod">
          <ac:chgData name="Ed Godfrey" userId="61aa7c48ee0e3db0" providerId="LiveId" clId="{77B50113-30B9-4B98-AB10-119C516DE082}" dt="2022-10-08T21:57:32.871" v="1704" actId="20577"/>
          <ac:spMkLst>
            <pc:docMk/>
            <pc:sldMk cId="1100356208" sldId="1711"/>
            <ac:spMk id="3" creationId="{F6C638D0-C884-48CF-BE26-27EEF100FAF2}"/>
          </ac:spMkLst>
        </pc:spChg>
        <pc:spChg chg="del">
          <ac:chgData name="Ed Godfrey" userId="61aa7c48ee0e3db0" providerId="LiveId" clId="{77B50113-30B9-4B98-AB10-119C516DE082}" dt="2022-10-08T21:57:09.668" v="1633" actId="21"/>
          <ac:spMkLst>
            <pc:docMk/>
            <pc:sldMk cId="1100356208" sldId="1711"/>
            <ac:spMk id="4" creationId="{98BDDD3D-C45F-8E9C-D83D-DAD814DA3F08}"/>
          </ac:spMkLst>
        </pc:spChg>
        <pc:spChg chg="add mod">
          <ac:chgData name="Ed Godfrey" userId="61aa7c48ee0e3db0" providerId="LiveId" clId="{77B50113-30B9-4B98-AB10-119C516DE082}" dt="2022-10-08T21:57:40.950" v="1729" actId="20577"/>
          <ac:spMkLst>
            <pc:docMk/>
            <pc:sldMk cId="1100356208" sldId="1711"/>
            <ac:spMk id="5" creationId="{CDA3DB3A-442D-4070-B36F-5EEF7954FEE8}"/>
          </ac:spMkLst>
        </pc:spChg>
      </pc:sldChg>
      <pc:sldChg chg="del">
        <pc:chgData name="Ed Godfrey" userId="61aa7c48ee0e3db0" providerId="LiveId" clId="{77B50113-30B9-4B98-AB10-119C516DE082}" dt="2022-10-08T21:58:13.560" v="1731" actId="47"/>
        <pc:sldMkLst>
          <pc:docMk/>
          <pc:sldMk cId="3780323839" sldId="1712"/>
        </pc:sldMkLst>
      </pc:sldChg>
      <pc:sldChg chg="del">
        <pc:chgData name="Ed Godfrey" userId="61aa7c48ee0e3db0" providerId="LiveId" clId="{77B50113-30B9-4B98-AB10-119C516DE082}" dt="2022-10-08T21:58:14.181" v="1733" actId="47"/>
        <pc:sldMkLst>
          <pc:docMk/>
          <pc:sldMk cId="4050387451" sldId="1713"/>
        </pc:sldMkLst>
      </pc:sldChg>
      <pc:sldChg chg="del">
        <pc:chgData name="Ed Godfrey" userId="61aa7c48ee0e3db0" providerId="LiveId" clId="{77B50113-30B9-4B98-AB10-119C516DE082}" dt="2022-10-08T21:58:14.425" v="1734" actId="47"/>
        <pc:sldMkLst>
          <pc:docMk/>
          <pc:sldMk cId="4075725919" sldId="1714"/>
        </pc:sldMkLst>
      </pc:sldChg>
      <pc:sldChg chg="del">
        <pc:chgData name="Ed Godfrey" userId="61aa7c48ee0e3db0" providerId="LiveId" clId="{77B50113-30B9-4B98-AB10-119C516DE082}" dt="2022-10-08T21:58:14.698" v="1735" actId="47"/>
        <pc:sldMkLst>
          <pc:docMk/>
          <pc:sldMk cId="4282903918" sldId="1715"/>
        </pc:sldMkLst>
      </pc:sldChg>
      <pc:sldChg chg="del">
        <pc:chgData name="Ed Godfrey" userId="61aa7c48ee0e3db0" providerId="LiveId" clId="{77B50113-30B9-4B98-AB10-119C516DE082}" dt="2022-10-08T21:58:14.963" v="1736" actId="47"/>
        <pc:sldMkLst>
          <pc:docMk/>
          <pc:sldMk cId="4108094440" sldId="1716"/>
        </pc:sldMkLst>
      </pc:sldChg>
      <pc:sldChg chg="del">
        <pc:chgData name="Ed Godfrey" userId="61aa7c48ee0e3db0" providerId="LiveId" clId="{77B50113-30B9-4B98-AB10-119C516DE082}" dt="2022-10-08T21:58:15.273" v="1737" actId="47"/>
        <pc:sldMkLst>
          <pc:docMk/>
          <pc:sldMk cId="1338551622" sldId="1717"/>
        </pc:sldMkLst>
      </pc:sldChg>
      <pc:sldChg chg="del">
        <pc:chgData name="Ed Godfrey" userId="61aa7c48ee0e3db0" providerId="LiveId" clId="{77B50113-30B9-4B98-AB10-119C516DE082}" dt="2022-10-08T21:58:15.518" v="1738" actId="47"/>
        <pc:sldMkLst>
          <pc:docMk/>
          <pc:sldMk cId="3403405919" sldId="1718"/>
        </pc:sldMkLst>
      </pc:sldChg>
      <pc:sldChg chg="del">
        <pc:chgData name="Ed Godfrey" userId="61aa7c48ee0e3db0" providerId="LiveId" clId="{77B50113-30B9-4B98-AB10-119C516DE082}" dt="2022-10-08T21:58:15.807" v="1739" actId="47"/>
        <pc:sldMkLst>
          <pc:docMk/>
          <pc:sldMk cId="2369984251" sldId="1719"/>
        </pc:sldMkLst>
      </pc:sldChg>
      <pc:sldChg chg="del">
        <pc:chgData name="Ed Godfrey" userId="61aa7c48ee0e3db0" providerId="LiveId" clId="{77B50113-30B9-4B98-AB10-119C516DE082}" dt="2022-10-08T21:58:16.254" v="1740" actId="47"/>
        <pc:sldMkLst>
          <pc:docMk/>
          <pc:sldMk cId="4248481481" sldId="1720"/>
        </pc:sldMkLst>
      </pc:sldChg>
      <pc:sldChg chg="del">
        <pc:chgData name="Ed Godfrey" userId="61aa7c48ee0e3db0" providerId="LiveId" clId="{77B50113-30B9-4B98-AB10-119C516DE082}" dt="2022-10-08T21:58:16.654" v="1741" actId="47"/>
        <pc:sldMkLst>
          <pc:docMk/>
          <pc:sldMk cId="353050800" sldId="1721"/>
        </pc:sldMkLst>
      </pc:sldChg>
      <pc:sldChg chg="del">
        <pc:chgData name="Ed Godfrey" userId="61aa7c48ee0e3db0" providerId="LiveId" clId="{77B50113-30B9-4B98-AB10-119C516DE082}" dt="2022-10-08T21:58:17.406" v="1742" actId="47"/>
        <pc:sldMkLst>
          <pc:docMk/>
          <pc:sldMk cId="1850477288" sldId="1722"/>
        </pc:sldMkLst>
      </pc:sldChg>
      <pc:sldChg chg="del">
        <pc:chgData name="Ed Godfrey" userId="61aa7c48ee0e3db0" providerId="LiveId" clId="{77B50113-30B9-4B98-AB10-119C516DE082}" dt="2022-10-08T21:58:17.686" v="1743" actId="47"/>
        <pc:sldMkLst>
          <pc:docMk/>
          <pc:sldMk cId="739846150" sldId="1723"/>
        </pc:sldMkLst>
      </pc:sldChg>
      <pc:sldChg chg="del">
        <pc:chgData name="Ed Godfrey" userId="61aa7c48ee0e3db0" providerId="LiveId" clId="{77B50113-30B9-4B98-AB10-119C516DE082}" dt="2022-10-08T21:58:17.918" v="1744" actId="47"/>
        <pc:sldMkLst>
          <pc:docMk/>
          <pc:sldMk cId="1708823891" sldId="1724"/>
        </pc:sldMkLst>
      </pc:sldChg>
      <pc:sldChg chg="del">
        <pc:chgData name="Ed Godfrey" userId="61aa7c48ee0e3db0" providerId="LiveId" clId="{77B50113-30B9-4B98-AB10-119C516DE082}" dt="2022-10-08T21:58:18.822" v="1746" actId="47"/>
        <pc:sldMkLst>
          <pc:docMk/>
          <pc:sldMk cId="1803525149" sldId="1725"/>
        </pc:sldMkLst>
      </pc:sldChg>
      <pc:sldChg chg="modSp add mod">
        <pc:chgData name="Ed Godfrey" userId="61aa7c48ee0e3db0" providerId="LiveId" clId="{77B50113-30B9-4B98-AB10-119C516DE082}" dt="2022-10-08T21:27:12.694" v="130" actId="20577"/>
        <pc:sldMkLst>
          <pc:docMk/>
          <pc:sldMk cId="3107909442" sldId="1726"/>
        </pc:sldMkLst>
        <pc:spChg chg="mod">
          <ac:chgData name="Ed Godfrey" userId="61aa7c48ee0e3db0" providerId="LiveId" clId="{77B50113-30B9-4B98-AB10-119C516DE082}" dt="2022-10-08T21:27:04.967" v="120" actId="20577"/>
          <ac:spMkLst>
            <pc:docMk/>
            <pc:sldMk cId="3107909442" sldId="1726"/>
            <ac:spMk id="2" creationId="{F08A2007-B9E6-48A8-9E5E-C98EDFD53C8F}"/>
          </ac:spMkLst>
        </pc:spChg>
        <pc:spChg chg="mod">
          <ac:chgData name="Ed Godfrey" userId="61aa7c48ee0e3db0" providerId="LiveId" clId="{77B50113-30B9-4B98-AB10-119C516DE082}" dt="2022-10-08T21:27:12.694" v="130" actId="20577"/>
          <ac:spMkLst>
            <pc:docMk/>
            <pc:sldMk cId="3107909442" sldId="1726"/>
            <ac:spMk id="3" creationId="{F6C638D0-C884-48CF-BE26-27EEF100FAF2}"/>
          </ac:spMkLst>
        </pc:spChg>
      </pc:sldChg>
      <pc:sldChg chg="addSp delSp modSp add mod delAnim modAnim">
        <pc:chgData name="Ed Godfrey" userId="61aa7c48ee0e3db0" providerId="LiveId" clId="{77B50113-30B9-4B98-AB10-119C516DE082}" dt="2022-10-08T21:40:44.608" v="880" actId="207"/>
        <pc:sldMkLst>
          <pc:docMk/>
          <pc:sldMk cId="233014022" sldId="1727"/>
        </pc:sldMkLst>
        <pc:spChg chg="mod">
          <ac:chgData name="Ed Godfrey" userId="61aa7c48ee0e3db0" providerId="LiveId" clId="{77B50113-30B9-4B98-AB10-119C516DE082}" dt="2022-10-08T21:34:23.750" v="502" actId="6549"/>
          <ac:spMkLst>
            <pc:docMk/>
            <pc:sldMk cId="233014022" sldId="1727"/>
            <ac:spMk id="2" creationId="{F08A2007-B9E6-48A8-9E5E-C98EDFD53C8F}"/>
          </ac:spMkLst>
        </pc:spChg>
        <pc:spChg chg="add mod">
          <ac:chgData name="Ed Godfrey" userId="61aa7c48ee0e3db0" providerId="LiveId" clId="{77B50113-30B9-4B98-AB10-119C516DE082}" dt="2022-10-08T21:40:44.608" v="880" actId="207"/>
          <ac:spMkLst>
            <pc:docMk/>
            <pc:sldMk cId="233014022" sldId="1727"/>
            <ac:spMk id="4" creationId="{3F87F8C5-9844-4BA2-C24F-8849ED3060AB}"/>
          </ac:spMkLst>
        </pc:spChg>
        <pc:spChg chg="mod">
          <ac:chgData name="Ed Godfrey" userId="61aa7c48ee0e3db0" providerId="LiveId" clId="{77B50113-30B9-4B98-AB10-119C516DE082}" dt="2022-10-08T21:36:08.717" v="752" actId="20577"/>
          <ac:spMkLst>
            <pc:docMk/>
            <pc:sldMk cId="233014022" sldId="1727"/>
            <ac:spMk id="5" creationId="{42E1E654-1A03-4831-2918-94E985C0A8DA}"/>
          </ac:spMkLst>
        </pc:spChg>
        <pc:spChg chg="del">
          <ac:chgData name="Ed Godfrey" userId="61aa7c48ee0e3db0" providerId="LiveId" clId="{77B50113-30B9-4B98-AB10-119C516DE082}" dt="2022-10-08T21:35:23.764" v="664" actId="21"/>
          <ac:spMkLst>
            <pc:docMk/>
            <pc:sldMk cId="233014022" sldId="1727"/>
            <ac:spMk id="6" creationId="{D994B878-B4D4-D356-B4DC-B7ED51DA841B}"/>
          </ac:spMkLst>
        </pc:spChg>
        <pc:spChg chg="del">
          <ac:chgData name="Ed Godfrey" userId="61aa7c48ee0e3db0" providerId="LiveId" clId="{77B50113-30B9-4B98-AB10-119C516DE082}" dt="2022-10-08T21:34:52.366" v="503" actId="21"/>
          <ac:spMkLst>
            <pc:docMk/>
            <pc:sldMk cId="233014022" sldId="1727"/>
            <ac:spMk id="8" creationId="{A3C8FB95-5834-4B08-F799-098AC5957D05}"/>
          </ac:spMkLst>
        </pc:spChg>
      </pc:sldChg>
      <pc:sldChg chg="modSp add mod">
        <pc:chgData name="Ed Godfrey" userId="61aa7c48ee0e3db0" providerId="LiveId" clId="{77B50113-30B9-4B98-AB10-119C516DE082}" dt="2022-10-08T21:41:58.062" v="916" actId="20577"/>
        <pc:sldMkLst>
          <pc:docMk/>
          <pc:sldMk cId="2172427396" sldId="1728"/>
        </pc:sldMkLst>
        <pc:spChg chg="mod">
          <ac:chgData name="Ed Godfrey" userId="61aa7c48ee0e3db0" providerId="LiveId" clId="{77B50113-30B9-4B98-AB10-119C516DE082}" dt="2022-10-08T21:41:47.894" v="883" actId="255"/>
          <ac:spMkLst>
            <pc:docMk/>
            <pc:sldMk cId="2172427396" sldId="1728"/>
            <ac:spMk id="2" creationId="{F08A2007-B9E6-48A8-9E5E-C98EDFD53C8F}"/>
          </ac:spMkLst>
        </pc:spChg>
        <pc:spChg chg="mod">
          <ac:chgData name="Ed Godfrey" userId="61aa7c48ee0e3db0" providerId="LiveId" clId="{77B50113-30B9-4B98-AB10-119C516DE082}" dt="2022-10-08T21:41:58.062" v="916" actId="20577"/>
          <ac:spMkLst>
            <pc:docMk/>
            <pc:sldMk cId="2172427396" sldId="1728"/>
            <ac:spMk id="3" creationId="{F6C638D0-C884-48CF-BE26-27EEF100FAF2}"/>
          </ac:spMkLst>
        </pc:spChg>
      </pc:sldChg>
      <pc:sldChg chg="addSp delSp modSp add mod delAnim modAnim">
        <pc:chgData name="Ed Godfrey" userId="61aa7c48ee0e3db0" providerId="LiveId" clId="{77B50113-30B9-4B98-AB10-119C516DE082}" dt="2022-10-08T21:46:06.604" v="1149" actId="6549"/>
        <pc:sldMkLst>
          <pc:docMk/>
          <pc:sldMk cId="2504248111" sldId="1729"/>
        </pc:sldMkLst>
        <pc:spChg chg="del">
          <ac:chgData name="Ed Godfrey" userId="61aa7c48ee0e3db0" providerId="LiveId" clId="{77B50113-30B9-4B98-AB10-119C516DE082}" dt="2022-10-08T21:42:49.279" v="918" actId="21"/>
          <ac:spMkLst>
            <pc:docMk/>
            <pc:sldMk cId="2504248111" sldId="1729"/>
            <ac:spMk id="4" creationId="{3F87F8C5-9844-4BA2-C24F-8849ED3060AB}"/>
          </ac:spMkLst>
        </pc:spChg>
        <pc:spChg chg="mod">
          <ac:chgData name="Ed Godfrey" userId="61aa7c48ee0e3db0" providerId="LiveId" clId="{77B50113-30B9-4B98-AB10-119C516DE082}" dt="2022-10-08T21:46:06.604" v="1149" actId="6549"/>
          <ac:spMkLst>
            <pc:docMk/>
            <pc:sldMk cId="2504248111" sldId="1729"/>
            <ac:spMk id="5" creationId="{42E1E654-1A03-4831-2918-94E985C0A8DA}"/>
          </ac:spMkLst>
        </pc:spChg>
        <pc:spChg chg="add mod">
          <ac:chgData name="Ed Godfrey" userId="61aa7c48ee0e3db0" providerId="LiveId" clId="{77B50113-30B9-4B98-AB10-119C516DE082}" dt="2022-10-08T21:44:24.950" v="1007" actId="1036"/>
          <ac:spMkLst>
            <pc:docMk/>
            <pc:sldMk cId="2504248111" sldId="1729"/>
            <ac:spMk id="6" creationId="{0C5315DD-1D48-69C8-F25E-3E692EA7C4DB}"/>
          </ac:spMkLst>
        </pc:spChg>
      </pc:sldChg>
      <pc:sldChg chg="delSp modSp add mod delAnim modAnim">
        <pc:chgData name="Ed Godfrey" userId="61aa7c48ee0e3db0" providerId="LiveId" clId="{77B50113-30B9-4B98-AB10-119C516DE082}" dt="2022-10-08T21:45:52.073" v="1107"/>
        <pc:sldMkLst>
          <pc:docMk/>
          <pc:sldMk cId="3631269380" sldId="1730"/>
        </pc:sldMkLst>
        <pc:spChg chg="mod">
          <ac:chgData name="Ed Godfrey" userId="61aa7c48ee0e3db0" providerId="LiveId" clId="{77B50113-30B9-4B98-AB10-119C516DE082}" dt="2022-10-08T21:45:38.706" v="1104" actId="20577"/>
          <ac:spMkLst>
            <pc:docMk/>
            <pc:sldMk cId="3631269380" sldId="1730"/>
            <ac:spMk id="5" creationId="{42E1E654-1A03-4831-2918-94E985C0A8DA}"/>
          </ac:spMkLst>
        </pc:spChg>
        <pc:spChg chg="del">
          <ac:chgData name="Ed Godfrey" userId="61aa7c48ee0e3db0" providerId="LiveId" clId="{77B50113-30B9-4B98-AB10-119C516DE082}" dt="2022-10-08T21:45:09.960" v="1009" actId="21"/>
          <ac:spMkLst>
            <pc:docMk/>
            <pc:sldMk cId="3631269380" sldId="1730"/>
            <ac:spMk id="6" creationId="{0C5315DD-1D48-69C8-F25E-3E692EA7C4DB}"/>
          </ac:spMkLst>
        </pc:spChg>
      </pc:sldChg>
      <pc:sldChg chg="addSp modSp add mod modAnim">
        <pc:chgData name="Ed Godfrey" userId="61aa7c48ee0e3db0" providerId="LiveId" clId="{77B50113-30B9-4B98-AB10-119C516DE082}" dt="2022-10-08T21:51:55.992" v="1469" actId="20577"/>
        <pc:sldMkLst>
          <pc:docMk/>
          <pc:sldMk cId="1774029327" sldId="1731"/>
        </pc:sldMkLst>
        <pc:spChg chg="mod">
          <ac:chgData name="Ed Godfrey" userId="61aa7c48ee0e3db0" providerId="LiveId" clId="{77B50113-30B9-4B98-AB10-119C516DE082}" dt="2022-10-08T21:47:51.220" v="1157" actId="11"/>
          <ac:spMkLst>
            <pc:docMk/>
            <pc:sldMk cId="1774029327" sldId="1731"/>
            <ac:spMk id="2" creationId="{F08A2007-B9E6-48A8-9E5E-C98EDFD53C8F}"/>
          </ac:spMkLst>
        </pc:spChg>
        <pc:spChg chg="add mod">
          <ac:chgData name="Ed Godfrey" userId="61aa7c48ee0e3db0" providerId="LiveId" clId="{77B50113-30B9-4B98-AB10-119C516DE082}" dt="2022-10-08T21:48:51.168" v="1207" actId="20577"/>
          <ac:spMkLst>
            <pc:docMk/>
            <pc:sldMk cId="1774029327" sldId="1731"/>
            <ac:spMk id="4" creationId="{6ED1BFD4-C6F6-4226-2500-CE4288E142D0}"/>
          </ac:spMkLst>
        </pc:spChg>
        <pc:spChg chg="mod">
          <ac:chgData name="Ed Godfrey" userId="61aa7c48ee0e3db0" providerId="LiveId" clId="{77B50113-30B9-4B98-AB10-119C516DE082}" dt="2022-10-08T21:51:55.992" v="1469" actId="20577"/>
          <ac:spMkLst>
            <pc:docMk/>
            <pc:sldMk cId="1774029327" sldId="1731"/>
            <ac:spMk id="5" creationId="{42E1E654-1A03-4831-2918-94E985C0A8DA}"/>
          </ac:spMkLst>
        </pc:spChg>
      </pc:sldChg>
      <pc:sldChg chg="modSp add mod">
        <pc:chgData name="Ed Godfrey" userId="61aa7c48ee0e3db0" providerId="LiveId" clId="{77B50113-30B9-4B98-AB10-119C516DE082}" dt="2022-10-08T21:52:28.407" v="1485" actId="20577"/>
        <pc:sldMkLst>
          <pc:docMk/>
          <pc:sldMk cId="781417516" sldId="1732"/>
        </pc:sldMkLst>
        <pc:spChg chg="mod">
          <ac:chgData name="Ed Godfrey" userId="61aa7c48ee0e3db0" providerId="LiveId" clId="{77B50113-30B9-4B98-AB10-119C516DE082}" dt="2022-10-08T21:52:22.331" v="1472" actId="255"/>
          <ac:spMkLst>
            <pc:docMk/>
            <pc:sldMk cId="781417516" sldId="1732"/>
            <ac:spMk id="2" creationId="{F08A2007-B9E6-48A8-9E5E-C98EDFD53C8F}"/>
          </ac:spMkLst>
        </pc:spChg>
        <pc:spChg chg="mod">
          <ac:chgData name="Ed Godfrey" userId="61aa7c48ee0e3db0" providerId="LiveId" clId="{77B50113-30B9-4B98-AB10-119C516DE082}" dt="2022-10-08T21:52:28.407" v="1485" actId="20577"/>
          <ac:spMkLst>
            <pc:docMk/>
            <pc:sldMk cId="781417516" sldId="1732"/>
            <ac:spMk id="3" creationId="{F6C638D0-C884-48CF-BE26-27EEF100FAF2}"/>
          </ac:spMkLst>
        </pc:spChg>
      </pc:sldChg>
      <pc:sldChg chg="addSp modSp add mod modAnim">
        <pc:chgData name="Ed Godfrey" userId="61aa7c48ee0e3db0" providerId="LiveId" clId="{77B50113-30B9-4B98-AB10-119C516DE082}" dt="2022-10-08T21:55:14.745" v="1620"/>
        <pc:sldMkLst>
          <pc:docMk/>
          <pc:sldMk cId="3845437006" sldId="1733"/>
        </pc:sldMkLst>
        <pc:spChg chg="mod">
          <ac:chgData name="Ed Godfrey" userId="61aa7c48ee0e3db0" providerId="LiveId" clId="{77B50113-30B9-4B98-AB10-119C516DE082}" dt="2022-10-08T21:54:19.727" v="1561" actId="255"/>
          <ac:spMkLst>
            <pc:docMk/>
            <pc:sldMk cId="3845437006" sldId="1733"/>
            <ac:spMk id="5" creationId="{42E1E654-1A03-4831-2918-94E985C0A8DA}"/>
          </ac:spMkLst>
        </pc:spChg>
        <pc:spChg chg="add mod">
          <ac:chgData name="Ed Godfrey" userId="61aa7c48ee0e3db0" providerId="LiveId" clId="{77B50113-30B9-4B98-AB10-119C516DE082}" dt="2022-10-08T21:55:07.478" v="1616" actId="6549"/>
          <ac:spMkLst>
            <pc:docMk/>
            <pc:sldMk cId="3845437006" sldId="1733"/>
            <ac:spMk id="6" creationId="{BDCB9571-D9B1-9F72-8B8A-3F19E2B0CA0B}"/>
          </ac:spMkLst>
        </pc:spChg>
      </pc:sldChg>
      <pc:sldChg chg="modSp add mod">
        <pc:chgData name="Ed Godfrey" userId="61aa7c48ee0e3db0" providerId="LiveId" clId="{77B50113-30B9-4B98-AB10-119C516DE082}" dt="2022-10-08T21:56:11.968" v="1631" actId="20577"/>
        <pc:sldMkLst>
          <pc:docMk/>
          <pc:sldMk cId="1102288096" sldId="1734"/>
        </pc:sldMkLst>
        <pc:spChg chg="mod">
          <ac:chgData name="Ed Godfrey" userId="61aa7c48ee0e3db0" providerId="LiveId" clId="{77B50113-30B9-4B98-AB10-119C516DE082}" dt="2022-10-08T21:56:07.488" v="1623" actId="255"/>
          <ac:spMkLst>
            <pc:docMk/>
            <pc:sldMk cId="1102288096" sldId="1734"/>
            <ac:spMk id="2" creationId="{F08A2007-B9E6-48A8-9E5E-C98EDFD53C8F}"/>
          </ac:spMkLst>
        </pc:spChg>
        <pc:spChg chg="mod">
          <ac:chgData name="Ed Godfrey" userId="61aa7c48ee0e3db0" providerId="LiveId" clId="{77B50113-30B9-4B98-AB10-119C516DE082}" dt="2022-10-08T21:56:11.968" v="1631" actId="20577"/>
          <ac:spMkLst>
            <pc:docMk/>
            <pc:sldMk cId="1102288096" sldId="1734"/>
            <ac:spMk id="3" creationId="{F6C638D0-C884-48CF-BE26-27EEF100FAF2}"/>
          </ac:spMkLst>
        </pc:spChg>
      </pc:sldChg>
      <pc:sldChg chg="add">
        <pc:chgData name="Ed Godfrey" userId="61aa7c48ee0e3db0" providerId="LiveId" clId="{77B50113-30B9-4B98-AB10-119C516DE082}" dt="2022-10-08T21:58:10.531" v="1730"/>
        <pc:sldMkLst>
          <pc:docMk/>
          <pc:sldMk cId="1636020159" sldId="173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9,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Way of Cain</a:t>
            </a:r>
            <a:endParaRPr lang="en-US" sz="3200" dirty="0"/>
          </a:p>
          <a:p>
            <a:pPr algn="ctr"/>
            <a:r>
              <a:rPr lang="en-US" sz="2800" i="1" dirty="0"/>
              <a:t>An Excursus of Jude 11a</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Way of Cain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600" b="1" dirty="0">
                <a:latin typeface="Arial" panose="020B0604020202020204" pitchFamily="34" charset="0"/>
                <a:ea typeface="Calibri" panose="020F0502020204030204" pitchFamily="34" charset="0"/>
                <a:cs typeface="Times New Roman" panose="02020603050405020304" pitchFamily="18" charset="0"/>
              </a:rPr>
              <a:t>The mood of Cain’s apostasy</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2E1E654-1A03-4831-2918-94E985C0A8DA}"/>
              </a:ext>
            </a:extLst>
          </p:cNvPr>
          <p:cNvSpPr txBox="1"/>
          <p:nvPr/>
        </p:nvSpPr>
        <p:spPr>
          <a:xfrm>
            <a:off x="314154" y="2473073"/>
            <a:ext cx="11577164" cy="1077218"/>
          </a:xfrm>
          <a:prstGeom prst="rect">
            <a:avLst/>
          </a:prstGeom>
          <a:noFill/>
        </p:spPr>
        <p:txBody>
          <a:bodyPr wrap="square" rtlCol="0">
            <a:spAutoFit/>
          </a:bodyPr>
          <a:lstStyle/>
          <a:p>
            <a:pPr marL="514350" indent="-514350" algn="just">
              <a:buAutoNum type="alphaUcPeriod"/>
            </a:pPr>
            <a:r>
              <a:rPr lang="en-US" sz="3200" b="1" dirty="0">
                <a:latin typeface="Arial" panose="020B0604020202020204" pitchFamily="34" charset="0"/>
                <a:cs typeface="Arial" panose="020B0604020202020204" pitchFamily="34" charset="0"/>
              </a:rPr>
              <a:t>Cain’s resentment </a:t>
            </a:r>
            <a:r>
              <a:rPr lang="en-US" sz="3200" i="1" dirty="0">
                <a:latin typeface="Arial" panose="020B0604020202020204" pitchFamily="34" charset="0"/>
                <a:cs typeface="Arial" panose="020B0604020202020204" pitchFamily="34" charset="0"/>
              </a:rPr>
              <a:t>(“…His countenance fell” – Genesis 4:5)</a:t>
            </a:r>
          </a:p>
          <a:p>
            <a:pPr marL="514350" indent="-514350" algn="just">
              <a:buAutoNum type="alphaUcPeriod"/>
            </a:pPr>
            <a:r>
              <a:rPr lang="en-US" sz="3200" b="1" dirty="0">
                <a:latin typeface="Arial" panose="020B0604020202020204" pitchFamily="34" charset="0"/>
                <a:cs typeface="Arial" panose="020B0604020202020204" pitchFamily="34" charset="0"/>
              </a:rPr>
              <a:t>Cain’s rage </a:t>
            </a:r>
            <a:r>
              <a:rPr lang="en-US" sz="3200" i="1" dirty="0">
                <a:latin typeface="Arial" panose="020B0604020202020204" pitchFamily="34" charset="0"/>
                <a:cs typeface="Arial" panose="020B0604020202020204" pitchFamily="34" charset="0"/>
              </a:rPr>
              <a:t>(“He became angry” – Genesis 4:5)</a:t>
            </a:r>
          </a:p>
        </p:txBody>
      </p:sp>
      <p:sp>
        <p:nvSpPr>
          <p:cNvPr id="4" name="TextBox 3">
            <a:extLst>
              <a:ext uri="{FF2B5EF4-FFF2-40B4-BE49-F238E27FC236}">
                <a16:creationId xmlns:a16="http://schemas.microsoft.com/office/drawing/2014/main" id="{6ED1BFD4-C6F6-4226-2500-CE4288E142D0}"/>
              </a:ext>
            </a:extLst>
          </p:cNvPr>
          <p:cNvSpPr txBox="1"/>
          <p:nvPr/>
        </p:nvSpPr>
        <p:spPr>
          <a:xfrm>
            <a:off x="303997" y="1366897"/>
            <a:ext cx="11577164" cy="830997"/>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4b And the Lord had regard for Abel and for his offering; 5 but for Cain and for his offering He had no regard. (Genesis 4:4-5)</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0293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Genesis 4:6-7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6 Then the Lord said to Cain, "Why are you angry? And why has your countenance fallen? 7 "If you do well, will not your countenance be lifted up? And if you do not do well, sin is crouching at the door; and its desire is for you, but you must master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14175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Way of Cain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600" b="1" dirty="0">
                <a:latin typeface="Arial" panose="020B0604020202020204" pitchFamily="34" charset="0"/>
                <a:ea typeface="Calibri" panose="020F0502020204030204" pitchFamily="34" charset="0"/>
                <a:cs typeface="Times New Roman" panose="02020603050405020304" pitchFamily="18" charset="0"/>
              </a:rPr>
              <a:t>The mood of Cain’s apostasy</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2E1E654-1A03-4831-2918-94E985C0A8DA}"/>
              </a:ext>
            </a:extLst>
          </p:cNvPr>
          <p:cNvSpPr txBox="1"/>
          <p:nvPr/>
        </p:nvSpPr>
        <p:spPr>
          <a:xfrm>
            <a:off x="314154" y="2473073"/>
            <a:ext cx="11577164" cy="1569660"/>
          </a:xfrm>
          <a:prstGeom prst="rect">
            <a:avLst/>
          </a:prstGeom>
          <a:noFill/>
        </p:spPr>
        <p:txBody>
          <a:bodyPr wrap="square" rtlCol="0">
            <a:spAutoFit/>
          </a:bodyPr>
          <a:lstStyle/>
          <a:p>
            <a:pPr marL="514350" indent="-514350" algn="just">
              <a:buAutoNum type="alphaUcPeriod"/>
            </a:pPr>
            <a:r>
              <a:rPr lang="en-US" sz="3200" b="1" dirty="0">
                <a:latin typeface="Arial" panose="020B0604020202020204" pitchFamily="34" charset="0"/>
                <a:cs typeface="Arial" panose="020B0604020202020204" pitchFamily="34" charset="0"/>
              </a:rPr>
              <a:t>Cain’s resentment </a:t>
            </a:r>
            <a:r>
              <a:rPr lang="en-US" sz="3200" i="1" dirty="0">
                <a:latin typeface="Arial" panose="020B0604020202020204" pitchFamily="34" charset="0"/>
                <a:cs typeface="Arial" panose="020B0604020202020204" pitchFamily="34" charset="0"/>
              </a:rPr>
              <a:t>(“…His countenance fell” – Genesis 4:5)</a:t>
            </a:r>
          </a:p>
          <a:p>
            <a:pPr marL="514350" indent="-514350" algn="just">
              <a:buAutoNum type="alphaUcPeriod"/>
            </a:pPr>
            <a:r>
              <a:rPr lang="en-US" sz="3200" b="1" dirty="0">
                <a:latin typeface="Arial" panose="020B0604020202020204" pitchFamily="34" charset="0"/>
                <a:cs typeface="Arial" panose="020B0604020202020204" pitchFamily="34" charset="0"/>
              </a:rPr>
              <a:t>Cain’s rage </a:t>
            </a:r>
            <a:r>
              <a:rPr lang="en-US" sz="3200" i="1" dirty="0">
                <a:latin typeface="Arial" panose="020B0604020202020204" pitchFamily="34" charset="0"/>
                <a:cs typeface="Arial" panose="020B0604020202020204" pitchFamily="34" charset="0"/>
              </a:rPr>
              <a:t>(“He became angry” – Genesis 4:5)</a:t>
            </a:r>
          </a:p>
          <a:p>
            <a:pPr marL="514350" indent="-514350" algn="just">
              <a:buAutoNum type="alphaUcPeriod"/>
            </a:pPr>
            <a:r>
              <a:rPr lang="en-US" sz="3200" b="1" dirty="0">
                <a:latin typeface="Arial" panose="020B0604020202020204" pitchFamily="34" charset="0"/>
                <a:cs typeface="Arial" panose="020B0604020202020204" pitchFamily="34" charset="0"/>
              </a:rPr>
              <a:t>Cain’s rebellion </a:t>
            </a:r>
            <a:r>
              <a:rPr lang="en-US" sz="3000" i="1" dirty="0">
                <a:latin typeface="Arial" panose="020B0604020202020204" pitchFamily="34" charset="0"/>
                <a:cs typeface="Arial" panose="020B0604020202020204" pitchFamily="34" charset="0"/>
              </a:rPr>
              <a:t>(no repentance, no remorse – Genesis 4:8-9)</a:t>
            </a:r>
          </a:p>
        </p:txBody>
      </p:sp>
      <p:sp>
        <p:nvSpPr>
          <p:cNvPr id="4" name="TextBox 3">
            <a:extLst>
              <a:ext uri="{FF2B5EF4-FFF2-40B4-BE49-F238E27FC236}">
                <a16:creationId xmlns:a16="http://schemas.microsoft.com/office/drawing/2014/main" id="{6ED1BFD4-C6F6-4226-2500-CE4288E142D0}"/>
              </a:ext>
            </a:extLst>
          </p:cNvPr>
          <p:cNvSpPr txBox="1"/>
          <p:nvPr/>
        </p:nvSpPr>
        <p:spPr>
          <a:xfrm>
            <a:off x="303997" y="1366897"/>
            <a:ext cx="11577164" cy="830997"/>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4b And the Lord had regard for Abel and for his offering; 5 but for Cain and for his offering He had no regard. (Genesis 4:4-5)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DCB9571-D9B1-9F72-8B8A-3F19E2B0CA0B}"/>
              </a:ext>
            </a:extLst>
          </p:cNvPr>
          <p:cNvSpPr txBox="1"/>
          <p:nvPr/>
        </p:nvSpPr>
        <p:spPr>
          <a:xfrm>
            <a:off x="303997" y="4490883"/>
            <a:ext cx="11577164"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8 Cain told Abel his brother. And it came about when they were in the field, that Cain rose up against Abel his brother and killed him. 9 Then the Lord said to Cain, "Where is Abel your brother?" And he said, "I do not know. Am I my brother's keeper?" </a:t>
            </a:r>
            <a:r>
              <a:rPr lang="en-US" sz="32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(Genesis 4:8-9)</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54370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2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Genesis 4:10-11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10 He said, "What have you done? The voice of your brother's blood is crying to Me from the ground. 11 "Now you are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cursed</a:t>
            </a:r>
            <a:r>
              <a:rPr lang="en-US" sz="4000" i="1" dirty="0">
                <a:effectLst/>
                <a:latin typeface="Calibri" panose="020F0502020204030204" pitchFamily="34" charset="0"/>
                <a:ea typeface="Calibri" panose="020F0502020204030204" pitchFamily="34" charset="0"/>
                <a:cs typeface="Calibri" panose="020F0502020204030204" pitchFamily="34" charset="0"/>
              </a:rPr>
              <a:t> from the ground, which has opened its mouth to receive your brother's blood from your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22880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11:4</a:t>
            </a:r>
          </a:p>
        </p:txBody>
      </p:sp>
      <p:sp>
        <p:nvSpPr>
          <p:cNvPr id="5" name="TextBox 4">
            <a:extLst>
              <a:ext uri="{FF2B5EF4-FFF2-40B4-BE49-F238E27FC236}">
                <a16:creationId xmlns:a16="http://schemas.microsoft.com/office/drawing/2014/main" id="{CDA3DB3A-442D-4070-B36F-5EEF7954FEE8}"/>
              </a:ext>
            </a:extLst>
          </p:cNvPr>
          <p:cNvSpPr txBox="1"/>
          <p:nvPr/>
        </p:nvSpPr>
        <p:spPr>
          <a:xfrm>
            <a:off x="303997" y="1022137"/>
            <a:ext cx="11577164" cy="2554545"/>
          </a:xfrm>
          <a:prstGeom prst="rect">
            <a:avLst/>
          </a:prstGeom>
          <a:noFill/>
        </p:spPr>
        <p:txBody>
          <a:bodyPr wrap="square" rtlCol="0">
            <a:spAutoFit/>
          </a:bodyPr>
          <a:lstStyle/>
          <a:p>
            <a:pPr algn="just"/>
            <a:r>
              <a:rPr lang="en-US" sz="4000" i="1" dirty="0">
                <a:latin typeface="Calibri" panose="020F0502020204030204" pitchFamily="34" charset="0"/>
                <a:cs typeface="Calibri" panose="020F0502020204030204" pitchFamily="34" charset="0"/>
              </a:rPr>
              <a:t>By faith Abel offered to God a better sacrifice than Cain, through which he obtained the testimony that he was righteous, God testifying about his gifts, and through faith, though he is dead, he still speaks.</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03562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9,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Way of Cain</a:t>
            </a:r>
            <a:endParaRPr lang="en-US" sz="3200" dirty="0"/>
          </a:p>
          <a:p>
            <a:pPr algn="ctr"/>
            <a:r>
              <a:rPr lang="en-US" sz="2800" i="1" dirty="0"/>
              <a:t>An Excursus of Jude 11a</a:t>
            </a:r>
          </a:p>
        </p:txBody>
      </p:sp>
    </p:spTree>
    <p:extLst>
      <p:ext uri="{BB962C8B-B14F-4D97-AF65-F5344CB8AC3E}">
        <p14:creationId xmlns:p14="http://schemas.microsoft.com/office/powerpoint/2010/main" val="163602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00767"/>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Woe to them! </a:t>
            </a:r>
            <a:r>
              <a:rPr lang="en-US" sz="4400" b="1" i="1" dirty="0">
                <a:effectLst/>
                <a:latin typeface="Calibri" panose="020F0502020204030204" pitchFamily="34" charset="0"/>
                <a:ea typeface="Times New Roman" panose="02020603050405020304" pitchFamily="18" charset="0"/>
                <a:cs typeface="Calibri" panose="020F0502020204030204" pitchFamily="34" charset="0"/>
              </a:rPr>
              <a:t>For they have gone the way of Cain</a:t>
            </a:r>
            <a:r>
              <a:rPr lang="en-US" sz="4400" i="1" dirty="0">
                <a:effectLst/>
                <a:latin typeface="Calibri" panose="020F0502020204030204" pitchFamily="34" charset="0"/>
                <a:ea typeface="Times New Roman" panose="02020603050405020304" pitchFamily="18" charset="0"/>
                <a:cs typeface="Calibri" panose="020F0502020204030204" pitchFamily="34" charset="0"/>
              </a:rPr>
              <a:t>, and for pay they have rushed headlong into the error of Balaam, and perished in the rebellion of Korah.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6:4-6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4 For in the case of those who…</a:t>
            </a:r>
          </a:p>
          <a:p>
            <a:pPr marL="571500" marR="0" indent="-571500" algn="just">
              <a:spcBef>
                <a:spcPts val="0"/>
              </a:spcBef>
              <a:spcAft>
                <a:spcPts val="0"/>
              </a:spcAft>
              <a:buFont typeface="Wingdings" panose="05000000000000000000" pitchFamily="2" charset="2"/>
              <a:buChar char="§"/>
            </a:pPr>
            <a:r>
              <a:rPr lang="en-US" sz="4000" b="1" i="1" u="sng" dirty="0">
                <a:effectLst/>
                <a:latin typeface="Calibri" panose="020F0502020204030204" pitchFamily="34" charset="0"/>
                <a:ea typeface="Calibri" panose="020F0502020204030204" pitchFamily="34" charset="0"/>
                <a:cs typeface="Calibri" panose="020F0502020204030204" pitchFamily="34" charset="0"/>
              </a:rPr>
              <a:t>have once been enlightened</a:t>
            </a:r>
            <a:r>
              <a:rPr lang="en-US" sz="4000" i="1" dirty="0">
                <a:effectLst/>
                <a:latin typeface="Calibri" panose="020F0502020204030204" pitchFamily="34" charset="0"/>
                <a:ea typeface="Calibri" panose="020F0502020204030204" pitchFamily="34" charset="0"/>
                <a:cs typeface="Calibri" panose="020F0502020204030204" pitchFamily="34" charset="0"/>
              </a:rPr>
              <a:t> and </a:t>
            </a:r>
          </a:p>
          <a:p>
            <a:pPr marL="571500" marR="0" indent="-571500" algn="just">
              <a:spcBef>
                <a:spcPts val="0"/>
              </a:spcBef>
              <a:spcAft>
                <a:spcPts val="0"/>
              </a:spcAft>
              <a:buFont typeface="Wingdings" panose="05000000000000000000" pitchFamily="2" charset="2"/>
              <a:buChar char="§"/>
            </a:pPr>
            <a:r>
              <a:rPr lang="en-US" sz="4000" b="1" i="1" u="sng" dirty="0">
                <a:effectLst/>
                <a:latin typeface="Calibri" panose="020F0502020204030204" pitchFamily="34" charset="0"/>
                <a:ea typeface="Calibri" panose="020F0502020204030204" pitchFamily="34" charset="0"/>
                <a:cs typeface="Calibri" panose="020F0502020204030204" pitchFamily="34" charset="0"/>
              </a:rPr>
              <a:t>have tasted of the heavenly gift</a:t>
            </a:r>
            <a:r>
              <a:rPr lang="en-US" sz="4000" i="1" dirty="0">
                <a:effectLst/>
                <a:latin typeface="Calibri" panose="020F0502020204030204" pitchFamily="34" charset="0"/>
                <a:ea typeface="Calibri" panose="020F0502020204030204" pitchFamily="34" charset="0"/>
                <a:cs typeface="Calibri" panose="020F0502020204030204" pitchFamily="34" charset="0"/>
              </a:rPr>
              <a:t> and </a:t>
            </a:r>
          </a:p>
          <a:p>
            <a:pPr marL="571500" marR="0" indent="-571500" algn="just">
              <a:spcBef>
                <a:spcPts val="0"/>
              </a:spcBef>
              <a:spcAft>
                <a:spcPts val="0"/>
              </a:spcAft>
              <a:buFont typeface="Wingdings" panose="05000000000000000000" pitchFamily="2" charset="2"/>
              <a:buChar char="§"/>
            </a:pPr>
            <a:r>
              <a:rPr lang="en-US" sz="4000" b="1" i="1" u="sng" dirty="0">
                <a:effectLst/>
                <a:latin typeface="Calibri" panose="020F0502020204030204" pitchFamily="34" charset="0"/>
                <a:ea typeface="Calibri" panose="020F0502020204030204" pitchFamily="34" charset="0"/>
                <a:cs typeface="Calibri" panose="020F0502020204030204" pitchFamily="34" charset="0"/>
              </a:rPr>
              <a:t>have been made partakers of the Holy Spirit</a:t>
            </a:r>
            <a:r>
              <a:rPr lang="en-US" sz="4000" i="1" dirty="0">
                <a:effectLst/>
                <a:latin typeface="Calibri" panose="020F0502020204030204" pitchFamily="34" charset="0"/>
                <a:ea typeface="Calibri" panose="020F0502020204030204" pitchFamily="34" charset="0"/>
                <a:cs typeface="Calibri" panose="020F0502020204030204" pitchFamily="34" charset="0"/>
              </a:rPr>
              <a:t>, 5 and</a:t>
            </a:r>
          </a:p>
          <a:p>
            <a:pPr marL="571500" marR="0" indent="-571500" algn="just">
              <a:spcBef>
                <a:spcPts val="0"/>
              </a:spcBef>
              <a:spcAft>
                <a:spcPts val="0"/>
              </a:spcAft>
              <a:buFont typeface="Wingdings" panose="05000000000000000000" pitchFamily="2" charset="2"/>
              <a:buChar char="§"/>
            </a:pPr>
            <a:r>
              <a:rPr lang="en-US" sz="4000" b="1" i="1" u="sng" dirty="0">
                <a:effectLst/>
                <a:latin typeface="Calibri" panose="020F0502020204030204" pitchFamily="34" charset="0"/>
                <a:ea typeface="Calibri" panose="020F0502020204030204" pitchFamily="34" charset="0"/>
                <a:cs typeface="Calibri" panose="020F0502020204030204" pitchFamily="34" charset="0"/>
              </a:rPr>
              <a:t>have tasted the good word of God and the powers of the age to come</a:t>
            </a:r>
            <a:r>
              <a:rPr lang="en-US" sz="4000" i="1" dirty="0">
                <a:effectLst/>
                <a:latin typeface="Calibri" panose="020F0502020204030204" pitchFamily="34" charset="0"/>
                <a:ea typeface="Calibri" panose="020F0502020204030204" pitchFamily="34" charset="0"/>
                <a:cs typeface="Calibri" panose="020F0502020204030204" pitchFamily="34" charset="0"/>
              </a:rPr>
              <a:t>, </a:t>
            </a:r>
          </a:p>
          <a:p>
            <a:pPr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6 and then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1154942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8:7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because the mind set on the flesh is hostile toward God; for it does not subject itself to the law of God, for it is not even able to do so.</a:t>
            </a:r>
          </a:p>
        </p:txBody>
      </p:sp>
    </p:spTree>
    <p:extLst>
      <p:ext uri="{BB962C8B-B14F-4D97-AF65-F5344CB8AC3E}">
        <p14:creationId xmlns:p14="http://schemas.microsoft.com/office/powerpoint/2010/main" val="31079094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Way of Cain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b="1" dirty="0">
                <a:latin typeface="Arial" panose="020B0604020202020204" pitchFamily="34" charset="0"/>
                <a:ea typeface="Calibri" panose="020F0502020204030204" pitchFamily="34" charset="0"/>
                <a:cs typeface="Times New Roman" panose="02020603050405020304" pitchFamily="18" charset="0"/>
              </a:rPr>
              <a:t>The motivation for Cain’s apostasy</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300682" y="1495896"/>
            <a:ext cx="11577164" cy="1077218"/>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The way of Cain = “a man-centered assault on the revealed truth of the Word of God.”</a:t>
            </a:r>
          </a:p>
        </p:txBody>
      </p:sp>
      <p:sp>
        <p:nvSpPr>
          <p:cNvPr id="5" name="TextBox 4">
            <a:extLst>
              <a:ext uri="{FF2B5EF4-FFF2-40B4-BE49-F238E27FC236}">
                <a16:creationId xmlns:a16="http://schemas.microsoft.com/office/drawing/2014/main" id="{42E1E654-1A03-4831-2918-94E985C0A8DA}"/>
              </a:ext>
            </a:extLst>
          </p:cNvPr>
          <p:cNvSpPr txBox="1"/>
          <p:nvPr/>
        </p:nvSpPr>
        <p:spPr>
          <a:xfrm>
            <a:off x="303997" y="2751540"/>
            <a:ext cx="11577164" cy="1077218"/>
          </a:xfrm>
          <a:prstGeom prst="rect">
            <a:avLst/>
          </a:prstGeom>
          <a:noFill/>
        </p:spPr>
        <p:txBody>
          <a:bodyPr wrap="square" rtlCol="0">
            <a:spAutoFit/>
          </a:bodyPr>
          <a:lstStyle/>
          <a:p>
            <a:pPr marL="514350" indent="-514350" algn="just">
              <a:buAutoNum type="alphaUcPeriod"/>
            </a:pPr>
            <a:r>
              <a:rPr lang="en-US" sz="3200" b="1" dirty="0">
                <a:latin typeface="Arial" panose="020B0604020202020204" pitchFamily="34" charset="0"/>
                <a:cs typeface="Arial" panose="020B0604020202020204" pitchFamily="34" charset="0"/>
              </a:rPr>
              <a:t>What did Cain recognize? </a:t>
            </a:r>
            <a:r>
              <a:rPr lang="en-US" sz="3200" dirty="0">
                <a:latin typeface="Arial" panose="020B0604020202020204" pitchFamily="34" charset="0"/>
                <a:cs typeface="Arial" panose="020B0604020202020204" pitchFamily="34" charset="0"/>
              </a:rPr>
              <a:t>(the blessings of God)</a:t>
            </a:r>
          </a:p>
          <a:p>
            <a:pPr marL="514350" indent="-514350" algn="just">
              <a:buAutoNum type="alphaUcPeriod"/>
            </a:pPr>
            <a:r>
              <a:rPr lang="en-US" sz="3200" b="1" dirty="0">
                <a:latin typeface="Arial" panose="020B0604020202020204" pitchFamily="34" charset="0"/>
                <a:cs typeface="Arial" panose="020B0604020202020204" pitchFamily="34" charset="0"/>
              </a:rPr>
              <a:t>What did Cain reject? </a:t>
            </a:r>
            <a:r>
              <a:rPr lang="en-US" sz="3200" dirty="0">
                <a:latin typeface="Arial" panose="020B0604020202020204" pitchFamily="34" charset="0"/>
                <a:cs typeface="Arial" panose="020B0604020202020204" pitchFamily="34" charset="0"/>
              </a:rPr>
              <a:t>(faith in God)</a:t>
            </a:r>
          </a:p>
        </p:txBody>
      </p:sp>
      <p:sp>
        <p:nvSpPr>
          <p:cNvPr id="8" name="TextBox 7">
            <a:extLst>
              <a:ext uri="{FF2B5EF4-FFF2-40B4-BE49-F238E27FC236}">
                <a16:creationId xmlns:a16="http://schemas.microsoft.com/office/drawing/2014/main" id="{A3C8FB95-5834-4B08-F799-098AC5957D05}"/>
              </a:ext>
            </a:extLst>
          </p:cNvPr>
          <p:cNvSpPr txBox="1"/>
          <p:nvPr/>
        </p:nvSpPr>
        <p:spPr>
          <a:xfrm>
            <a:off x="303997" y="4103258"/>
            <a:ext cx="11577164"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By faith Abel offered to God a better sacrifice than Cain, through which he obtained the testimony that he was righteous, God testifying about his gifts, and through faith, though he is dead, he still speaks. (Hebrews 11:4)</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75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750"/>
                                        <p:tgtEl>
                                          <p:spTgt spid="5">
                                            <p:txEl>
                                              <p:pRg st="1" end="1"/>
                                            </p:txEl>
                                          </p:spTgt>
                                        </p:tgtEl>
                                      </p:cBhvr>
                                    </p:animEffect>
                                  </p:childTnLst>
                                </p:cTn>
                              </p:par>
                            </p:childTnLst>
                          </p:cTn>
                        </p:par>
                        <p:par>
                          <p:cTn id="22" fill="hold">
                            <p:stCondLst>
                              <p:cond delay="1750"/>
                            </p:stCondLst>
                            <p:childTnLst>
                              <p:par>
                                <p:cTn id="23" presetID="10" presetClass="entr" presetSubtype="0" fill="hold" grpId="0" nodeType="afterEffect">
                                  <p:stCondLst>
                                    <p:cond delay="325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5" grpId="0" uiExpand="1" build="p"/>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Way of Cain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latin typeface="Arial" panose="020B0604020202020204" pitchFamily="34" charset="0"/>
                <a:ea typeface="Calibri" panose="020F0502020204030204" pitchFamily="34" charset="0"/>
                <a:cs typeface="Times New Roman" panose="02020603050405020304" pitchFamily="18" charset="0"/>
              </a:rPr>
              <a:t>The marks of Cain’s apostasy</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2E1E654-1A03-4831-2918-94E985C0A8DA}"/>
              </a:ext>
            </a:extLst>
          </p:cNvPr>
          <p:cNvSpPr txBox="1"/>
          <p:nvPr/>
        </p:nvSpPr>
        <p:spPr>
          <a:xfrm>
            <a:off x="303997" y="1747688"/>
            <a:ext cx="11577164" cy="1077218"/>
          </a:xfrm>
          <a:prstGeom prst="rect">
            <a:avLst/>
          </a:prstGeom>
          <a:noFill/>
        </p:spPr>
        <p:txBody>
          <a:bodyPr wrap="square" rtlCol="0">
            <a:spAutoFit/>
          </a:bodyPr>
          <a:lstStyle/>
          <a:p>
            <a:pPr marL="514350" indent="-514350" algn="just">
              <a:buAutoNum type="alphaUcPeriod"/>
            </a:pPr>
            <a:r>
              <a:rPr lang="en-US" sz="3200" b="1" dirty="0">
                <a:latin typeface="Arial" panose="020B0604020202020204" pitchFamily="34" charset="0"/>
                <a:cs typeface="Arial" panose="020B0604020202020204" pitchFamily="34" charset="0"/>
              </a:rPr>
              <a:t>Cain exchanged the God’s revelation for human reason</a:t>
            </a:r>
          </a:p>
          <a:p>
            <a:pPr marL="514350" indent="-514350" algn="just">
              <a:buAutoNum type="alphaUcPeriod"/>
            </a:pPr>
            <a:r>
              <a:rPr lang="en-US" sz="3200" b="1" dirty="0">
                <a:latin typeface="Arial" panose="020B0604020202020204" pitchFamily="34" charset="0"/>
                <a:cs typeface="Arial" panose="020B0604020202020204" pitchFamily="34" charset="0"/>
              </a:rPr>
              <a:t>Cain exchanged the necessity of blood for beauty</a:t>
            </a: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F87F8C5-9844-4BA2-C24F-8849ED3060AB}"/>
              </a:ext>
            </a:extLst>
          </p:cNvPr>
          <p:cNvSpPr txBox="1"/>
          <p:nvPr/>
        </p:nvSpPr>
        <p:spPr>
          <a:xfrm>
            <a:off x="300682" y="2899843"/>
            <a:ext cx="11590636" cy="397031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i="1" dirty="0">
                <a:effectLst/>
                <a:latin typeface="Calibri" panose="020F0502020204030204" pitchFamily="34" charset="0"/>
                <a:ea typeface="Times New Roman" panose="02020603050405020304" pitchFamily="18" charset="0"/>
                <a:cs typeface="Calibri" panose="020F0502020204030204" pitchFamily="34" charset="0"/>
              </a:rPr>
              <a:t>“without the shedding of </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blood</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there is no forgiveness.”</a:t>
            </a:r>
            <a:r>
              <a:rPr lang="en-US" sz="2800" dirty="0">
                <a:effectLst/>
                <a:latin typeface="Calibri" panose="020F0502020204030204" pitchFamily="34" charset="0"/>
                <a:ea typeface="Times New Roman" panose="02020603050405020304" pitchFamily="18" charset="0"/>
                <a:cs typeface="Calibri" panose="020F0502020204030204" pitchFamily="34" charset="0"/>
              </a:rPr>
              <a:t> (Hebrews 9:22). </a:t>
            </a:r>
          </a:p>
          <a:p>
            <a:pPr marL="457200" marR="0" indent="-457200" algn="just">
              <a:spcBef>
                <a:spcPts val="0"/>
              </a:spcBef>
              <a:spcAft>
                <a:spcPts val="0"/>
              </a:spcAft>
              <a:buFont typeface="Wingdings" panose="05000000000000000000" pitchFamily="2" charset="2"/>
              <a:buChar char="§"/>
            </a:pPr>
            <a:r>
              <a:rPr lang="en-US" sz="2800" i="1" dirty="0">
                <a:effectLst/>
                <a:latin typeface="Calibri" panose="020F0502020204030204" pitchFamily="34" charset="0"/>
                <a:ea typeface="Times New Roman" panose="02020603050405020304" pitchFamily="18" charset="0"/>
                <a:cs typeface="Calibri" panose="020F0502020204030204" pitchFamily="34" charset="0"/>
              </a:rPr>
              <a:t>“The </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blood</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shall be a sign for you on the houses where you live; and when I see the </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blood</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I will pass over you…” (</a:t>
            </a:r>
            <a:r>
              <a:rPr lang="en-US" sz="2800" dirty="0">
                <a:effectLst/>
                <a:latin typeface="Calibri" panose="020F0502020204030204" pitchFamily="34" charset="0"/>
                <a:ea typeface="Times New Roman" panose="02020603050405020304" pitchFamily="18" charset="0"/>
                <a:cs typeface="Calibri" panose="020F0502020204030204" pitchFamily="34" charset="0"/>
              </a:rPr>
              <a:t>Exodus 12:13)</a:t>
            </a:r>
            <a:endParaRPr lang="en-US" sz="2800" i="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Wingdings" panose="05000000000000000000" pitchFamily="2" charset="2"/>
              <a:buChar char="§"/>
            </a:pPr>
            <a:r>
              <a:rPr lang="en-US" sz="2800" i="1" dirty="0">
                <a:effectLst/>
                <a:latin typeface="Calibri" panose="020F0502020204030204" pitchFamily="34" charset="0"/>
                <a:ea typeface="Times New Roman" panose="02020603050405020304" pitchFamily="18" charset="0"/>
                <a:cs typeface="Calibri" panose="020F0502020204030204" pitchFamily="34" charset="0"/>
              </a:rPr>
              <a:t>“18 knowing that you were not redeemed with perishable things like silver or gold from your futile way of life inherited from your forefathers, 19 but with precious </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blood</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as of a lamb unblemished and spotless, the </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blood</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of Christ.” (</a:t>
            </a:r>
            <a:r>
              <a:rPr lang="en-US" sz="2800" dirty="0">
                <a:effectLst/>
                <a:latin typeface="Calibri" panose="020F0502020204030204" pitchFamily="34" charset="0"/>
                <a:ea typeface="Times New Roman" panose="02020603050405020304" pitchFamily="18" charset="0"/>
                <a:cs typeface="Calibri" panose="020F0502020204030204" pitchFamily="34" charset="0"/>
              </a:rPr>
              <a:t>1 Peter 1:18-19)</a:t>
            </a:r>
          </a:p>
          <a:p>
            <a:pPr marL="457200" marR="0" indent="-457200" algn="just">
              <a:spcBef>
                <a:spcPts val="0"/>
              </a:spcBef>
              <a:spcAft>
                <a:spcPts val="0"/>
              </a:spcAft>
              <a:buFont typeface="Wingdings" panose="05000000000000000000" pitchFamily="2" charset="2"/>
              <a:buChar char="§"/>
            </a:pPr>
            <a:r>
              <a:rPr lang="en-US" sz="2800" i="1" dirty="0">
                <a:effectLst/>
                <a:latin typeface="Calibri" panose="020F0502020204030204" pitchFamily="34" charset="0"/>
                <a:ea typeface="Times New Roman" panose="02020603050405020304" pitchFamily="18" charset="0"/>
                <a:cs typeface="Calibri" panose="020F0502020204030204" pitchFamily="34" charset="0"/>
              </a:rPr>
              <a:t>“Therefore, brethren, since we have confidence to enter the holy place by the </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blood</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of Jesus…”  (</a:t>
            </a:r>
            <a:r>
              <a:rPr lang="en-US" sz="2800" dirty="0">
                <a:effectLst/>
                <a:latin typeface="Calibri" panose="020F0502020204030204" pitchFamily="34" charset="0"/>
                <a:ea typeface="Times New Roman" panose="02020603050405020304" pitchFamily="18" charset="0"/>
                <a:cs typeface="Calibri" panose="020F0502020204030204" pitchFamily="34" charset="0"/>
              </a:rPr>
              <a:t>Hebrews 10:19 )</a:t>
            </a:r>
            <a:endParaRPr lang="en-US" sz="28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30140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75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75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75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Ephesians 2:8-9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8 For by grace you have been saved through faith; and that not of yourselves, it is the gift of God; 9 not as a result of works, so that no one may boast. </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24273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Way of Cain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latin typeface="Arial" panose="020B0604020202020204" pitchFamily="34" charset="0"/>
                <a:ea typeface="Calibri" panose="020F0502020204030204" pitchFamily="34" charset="0"/>
                <a:cs typeface="Times New Roman" panose="02020603050405020304" pitchFamily="18" charset="0"/>
              </a:rPr>
              <a:t>The marks of Cain’s apostasy</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2E1E654-1A03-4831-2918-94E985C0A8DA}"/>
              </a:ext>
            </a:extLst>
          </p:cNvPr>
          <p:cNvSpPr txBox="1"/>
          <p:nvPr/>
        </p:nvSpPr>
        <p:spPr>
          <a:xfrm>
            <a:off x="303997" y="1747688"/>
            <a:ext cx="11577164" cy="1569660"/>
          </a:xfrm>
          <a:prstGeom prst="rect">
            <a:avLst/>
          </a:prstGeom>
          <a:noFill/>
        </p:spPr>
        <p:txBody>
          <a:bodyPr wrap="square" rtlCol="0">
            <a:spAutoFit/>
          </a:bodyPr>
          <a:lstStyle/>
          <a:p>
            <a:pPr marL="514350" indent="-514350" algn="just">
              <a:buAutoNum type="alphaUcPeriod"/>
            </a:pPr>
            <a:r>
              <a:rPr lang="en-US" sz="3200" b="1" dirty="0">
                <a:latin typeface="Arial" panose="020B0604020202020204" pitchFamily="34" charset="0"/>
                <a:cs typeface="Arial" panose="020B0604020202020204" pitchFamily="34" charset="0"/>
              </a:rPr>
              <a:t>Cain exchanged the God’s revelation for human reason</a:t>
            </a:r>
          </a:p>
          <a:p>
            <a:pPr marL="514350" indent="-514350" algn="just">
              <a:buAutoNum type="alphaUcPeriod"/>
            </a:pPr>
            <a:r>
              <a:rPr lang="en-US" sz="3200" b="1" dirty="0">
                <a:latin typeface="Arial" panose="020B0604020202020204" pitchFamily="34" charset="0"/>
                <a:cs typeface="Arial" panose="020B0604020202020204" pitchFamily="34" charset="0"/>
              </a:rPr>
              <a:t>Cain exchanged the necessity of blood for beauty</a:t>
            </a:r>
          </a:p>
          <a:p>
            <a:pPr marL="514350" indent="-514350" algn="just">
              <a:buAutoNum type="alphaUcPeriod"/>
            </a:pPr>
            <a:r>
              <a:rPr lang="en-US" sz="3200" b="1" dirty="0">
                <a:latin typeface="Arial" panose="020B0604020202020204" pitchFamily="34" charset="0"/>
                <a:cs typeface="Arial" panose="020B0604020202020204" pitchFamily="34" charset="0"/>
              </a:rPr>
              <a:t>Cain exchanged trusting God for human trying</a:t>
            </a:r>
            <a:endParaRPr lang="en-US"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C5315DD-1D48-69C8-F25E-3E692EA7C4DB}"/>
              </a:ext>
            </a:extLst>
          </p:cNvPr>
          <p:cNvSpPr txBox="1"/>
          <p:nvPr/>
        </p:nvSpPr>
        <p:spPr>
          <a:xfrm>
            <a:off x="303997" y="3417457"/>
            <a:ext cx="11577164"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By faith Abel offered to God a better sacrifice than Cain, through which he obtained the testimony that he was righteous, God testifying about his gifts, and through faith, though he is dead, he still speaks. (Hebrews 11:4)</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42481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Way of Cain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latin typeface="Arial" panose="020B0604020202020204" pitchFamily="34" charset="0"/>
                <a:ea typeface="Calibri" panose="020F0502020204030204" pitchFamily="34" charset="0"/>
                <a:cs typeface="Times New Roman" panose="02020603050405020304" pitchFamily="18" charset="0"/>
              </a:rPr>
              <a:t>The marks of Cain’s apostasy</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2E1E654-1A03-4831-2918-94E985C0A8DA}"/>
              </a:ext>
            </a:extLst>
          </p:cNvPr>
          <p:cNvSpPr txBox="1"/>
          <p:nvPr/>
        </p:nvSpPr>
        <p:spPr>
          <a:xfrm>
            <a:off x="303997" y="1747688"/>
            <a:ext cx="11577164" cy="2062103"/>
          </a:xfrm>
          <a:prstGeom prst="rect">
            <a:avLst/>
          </a:prstGeom>
          <a:noFill/>
        </p:spPr>
        <p:txBody>
          <a:bodyPr wrap="square" rtlCol="0">
            <a:spAutoFit/>
          </a:bodyPr>
          <a:lstStyle/>
          <a:p>
            <a:pPr marL="514350" indent="-514350" algn="just">
              <a:buAutoNum type="alphaUcPeriod"/>
            </a:pPr>
            <a:r>
              <a:rPr lang="en-US" sz="3200" b="1" dirty="0">
                <a:latin typeface="Arial" panose="020B0604020202020204" pitchFamily="34" charset="0"/>
                <a:cs typeface="Arial" panose="020B0604020202020204" pitchFamily="34" charset="0"/>
              </a:rPr>
              <a:t>Cain exchanged the God’s revelation for human reason</a:t>
            </a:r>
          </a:p>
          <a:p>
            <a:pPr marL="514350" indent="-514350" algn="just">
              <a:buAutoNum type="alphaUcPeriod"/>
            </a:pPr>
            <a:r>
              <a:rPr lang="en-US" sz="3200" b="1" dirty="0">
                <a:latin typeface="Arial" panose="020B0604020202020204" pitchFamily="34" charset="0"/>
                <a:cs typeface="Arial" panose="020B0604020202020204" pitchFamily="34" charset="0"/>
              </a:rPr>
              <a:t>Cain exchanged the necessity of blood for beauty</a:t>
            </a:r>
          </a:p>
          <a:p>
            <a:pPr marL="514350" indent="-514350" algn="just">
              <a:buAutoNum type="alphaUcPeriod"/>
            </a:pPr>
            <a:r>
              <a:rPr lang="en-US" sz="3200" b="1" dirty="0">
                <a:latin typeface="Arial" panose="020B0604020202020204" pitchFamily="34" charset="0"/>
                <a:cs typeface="Arial" panose="020B0604020202020204" pitchFamily="34" charset="0"/>
              </a:rPr>
              <a:t>Cain exchanged trusting God for human trying</a:t>
            </a:r>
          </a:p>
          <a:p>
            <a:pPr marL="514350" indent="-514350" algn="just">
              <a:buAutoNum type="alphaUcPeriod"/>
            </a:pPr>
            <a:r>
              <a:rPr lang="en-US" sz="3200" b="1" dirty="0">
                <a:latin typeface="Arial" panose="020B0604020202020204" pitchFamily="34" charset="0"/>
                <a:cs typeface="Arial" panose="020B0604020202020204" pitchFamily="34" charset="0"/>
              </a:rPr>
              <a:t>Cain exchanged divine facts for human feelings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2693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15989</TotalTime>
  <Words>940</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321</cp:revision>
  <cp:lastPrinted>2020-05-22T15:03:41Z</cp:lastPrinted>
  <dcterms:created xsi:type="dcterms:W3CDTF">2019-06-22T19:37:39Z</dcterms:created>
  <dcterms:modified xsi:type="dcterms:W3CDTF">2022-10-08T21:58:19Z</dcterms:modified>
</cp:coreProperties>
</file>